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571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logging for Domination_Page_01.jpg" descr="Blogging for Domination_Page_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/>
          <p:cNvSpPr txBox="1"/>
          <p:nvPr>
            <p:ph type="sldNum" sz="quarter" idx="2"/>
          </p:nvPr>
        </p:nvSpPr>
        <p:spPr>
          <a:xfrm>
            <a:off x="6279546" y="5162339"/>
            <a:ext cx="273654" cy="269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Pragmatica"/>
                <a:ea typeface="Pragmatica"/>
                <a:cs typeface="Pragmatica"/>
                <a:sym typeface="Pragma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2438400" y="228865"/>
            <a:ext cx="6248400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09600" y="1409700"/>
            <a:ext cx="8077200" cy="377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>
              <a:buBlip>
                <a:blip r:embed="rId2"/>
              </a:buBlip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13147" y="5316969"/>
            <a:ext cx="273654" cy="26425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555656"/>
          </a:solidFill>
          <a:uFillTx/>
          <a:latin typeface="Special elite"/>
          <a:ea typeface="Special elite"/>
          <a:cs typeface="Special elite"/>
          <a:sym typeface="Special elite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555656"/>
          </a:solidFill>
          <a:uFillTx/>
          <a:latin typeface="Special elite"/>
          <a:ea typeface="Special elite"/>
          <a:cs typeface="Special elite"/>
          <a:sym typeface="Special elite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555656"/>
          </a:solidFill>
          <a:uFillTx/>
          <a:latin typeface="Special elite"/>
          <a:ea typeface="Special elite"/>
          <a:cs typeface="Special elite"/>
          <a:sym typeface="Special elite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555656"/>
          </a:solidFill>
          <a:uFillTx/>
          <a:latin typeface="Special elite"/>
          <a:ea typeface="Special elite"/>
          <a:cs typeface="Special elite"/>
          <a:sym typeface="Special elite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555656"/>
          </a:solidFill>
          <a:uFillTx/>
          <a:latin typeface="Special elite"/>
          <a:ea typeface="Special elite"/>
          <a:cs typeface="Special elite"/>
          <a:sym typeface="Special elite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555656"/>
          </a:solidFill>
          <a:uFillTx/>
          <a:latin typeface="Special elite"/>
          <a:ea typeface="Special elite"/>
          <a:cs typeface="Special elite"/>
          <a:sym typeface="Special elite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555656"/>
          </a:solidFill>
          <a:uFillTx/>
          <a:latin typeface="Special elite"/>
          <a:ea typeface="Special elite"/>
          <a:cs typeface="Special elite"/>
          <a:sym typeface="Special elite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555656"/>
          </a:solidFill>
          <a:uFillTx/>
          <a:latin typeface="Special elite"/>
          <a:ea typeface="Special elite"/>
          <a:cs typeface="Special elite"/>
          <a:sym typeface="Special elite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555656"/>
          </a:solidFill>
          <a:uFillTx/>
          <a:latin typeface="Special elite"/>
          <a:ea typeface="Special elite"/>
          <a:cs typeface="Special elite"/>
          <a:sym typeface="Special elite"/>
        </a:defRPr>
      </a:lvl9pPr>
    </p:titleStyle>
    <p:bodyStyle>
      <a:lvl1pPr marL="457200" marR="0" indent="-4572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Blip>
          <a:blip r:embed="rId2"/>
        </a:buBlip>
        <a:tabLst/>
        <a:defRPr b="0" baseline="0" cap="none" i="0" spc="0" strike="noStrike" sz="3200" u="none">
          <a:ln>
            <a:noFill/>
          </a:ln>
          <a:solidFill>
            <a:srgbClr val="555656"/>
          </a:solidFill>
          <a:uFillTx/>
          <a:latin typeface="Arial Narrow"/>
          <a:ea typeface="Arial Narrow"/>
          <a:cs typeface="Arial Narrow"/>
          <a:sym typeface="Arial Narrow"/>
        </a:defRPr>
      </a:lvl1pPr>
      <a:lvl2pPr marL="849084" marR="0" indent="-391884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o"/>
        <a:tabLst/>
        <a:defRPr b="0" baseline="0" cap="none" i="0" spc="0" strike="noStrike" sz="3200" u="none">
          <a:ln>
            <a:noFill/>
          </a:ln>
          <a:solidFill>
            <a:srgbClr val="555656"/>
          </a:solidFill>
          <a:uFillTx/>
          <a:latin typeface="Arial Narrow"/>
          <a:ea typeface="Arial Narrow"/>
          <a:cs typeface="Arial Narrow"/>
          <a:sym typeface="Arial Narrow"/>
        </a:defRPr>
      </a:lvl2pPr>
      <a:lvl3pPr marL="1371600" marR="0" indent="-4572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555656"/>
          </a:solidFill>
          <a:uFillTx/>
          <a:latin typeface="Arial Narrow"/>
          <a:ea typeface="Arial Narrow"/>
          <a:cs typeface="Arial Narrow"/>
          <a:sym typeface="Arial Narrow"/>
        </a:defRPr>
      </a:lvl3pPr>
      <a:lvl4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555656"/>
          </a:solidFill>
          <a:uFillTx/>
          <a:latin typeface="Arial Narrow"/>
          <a:ea typeface="Arial Narrow"/>
          <a:cs typeface="Arial Narrow"/>
          <a:sym typeface="Arial Narrow"/>
        </a:defRPr>
      </a:lvl4pPr>
      <a:lvl5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555656"/>
          </a:solidFill>
          <a:uFillTx/>
          <a:latin typeface="Arial Narrow"/>
          <a:ea typeface="Arial Narrow"/>
          <a:cs typeface="Arial Narrow"/>
          <a:sym typeface="Arial Narrow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555656"/>
          </a:solidFill>
          <a:uFillTx/>
          <a:latin typeface="Arial Narrow"/>
          <a:ea typeface="Arial Narrow"/>
          <a:cs typeface="Arial Narrow"/>
          <a:sym typeface="Arial Narrow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555656"/>
          </a:solidFill>
          <a:uFillTx/>
          <a:latin typeface="Arial Narrow"/>
          <a:ea typeface="Arial Narrow"/>
          <a:cs typeface="Arial Narrow"/>
          <a:sym typeface="Arial Narrow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555656"/>
          </a:solidFill>
          <a:uFillTx/>
          <a:latin typeface="Arial Narrow"/>
          <a:ea typeface="Arial Narrow"/>
          <a:cs typeface="Arial Narrow"/>
          <a:sym typeface="Arial Narrow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555656"/>
          </a:solidFill>
          <a:uFillTx/>
          <a:latin typeface="Arial Narrow"/>
          <a:ea typeface="Arial Narrow"/>
          <a:cs typeface="Arial Narrow"/>
          <a:sym typeface="Arial Narrow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Blogging for Domination_Page_10.jpg" descr="Blogging for Domination_Page_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Blogging for Domination_Page_11.jpg" descr="Blogging for Domination_Page_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Blogging for Domination_Page_12.jpg" descr="Blogging for Domination_Page_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Blogging for Domination_Page_13.jpg" descr="Blogging for Domination_Page_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Blogging for Domination_Page_14.jpg" descr="Blogging for Domination_Page_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Blogging for Domination_Page_15.jpg" descr="Blogging for Domination_Page_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Blogging for Domination_Page_16.jpg" descr="Blogging for Domination_Page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Blogging for Domination_Page_17.jpg" descr="Blogging for Domination_Page_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Blogging for Domination_Page_18.jpg" descr="Blogging for Domination_Page_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Blogging for Domination_Page_19.jpg" descr="Blogging for Domination_Page_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Blogging for Domination_Page_02.jpg" descr="Blogging for Domination_Page_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Blogging for Domination_Page_20.jpg" descr="Blogging for Domination_Page_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Blogging for Domination_Page_21.jpg" descr="Blogging for Domination_Page_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Blogging for Domination_Page_22.jpg" descr="Blogging for Domination_Page_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Blogging for Domination_Page_23.jpg" descr="Blogging for Domination_Page_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Blogging for Domination_Page_03.jpg" descr="Blogging for Domination_Page_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Blogging for Domination_Page_04.jpg" descr="Blogging for Domination_Page_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Blogging for Domination_Page_05.jpg" descr="Blogging for Domination_Page_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logging for Domination_Page_06.jpg" descr="Blogging for Domination_Page_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Blogging for Domination_Page_07.jpg" descr="Blogging for Domination_Page_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Blogging for Domination_Page_08.jpg" descr="Blogging for Domination_Page_0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Blogging for Domination_Page_09.jpg" descr="Blogging for Domination_Page_0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ARTechEdge Template">
  <a:themeElements>
    <a:clrScheme name="NARTechEdge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ARTechEdge Templa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NARTechEdge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ARTechEdge Template">
  <a:themeElements>
    <a:clrScheme name="NARTechEdge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ARTechEdge Templa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NARTechEdge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